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13"/>
  </p:notesMasterIdLst>
  <p:handoutMasterIdLst>
    <p:handoutMasterId r:id="rId14"/>
  </p:handoutMasterIdLst>
  <p:sldIdLst>
    <p:sldId id="316" r:id="rId3"/>
    <p:sldId id="323" r:id="rId4"/>
    <p:sldId id="325" r:id="rId5"/>
    <p:sldId id="305" r:id="rId6"/>
    <p:sldId id="317" r:id="rId7"/>
    <p:sldId id="322" r:id="rId8"/>
    <p:sldId id="321" r:id="rId9"/>
    <p:sldId id="302" r:id="rId10"/>
    <p:sldId id="313" r:id="rId11"/>
    <p:sldId id="312" r:id="rId1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2773" autoAdjust="0"/>
  </p:normalViewPr>
  <p:slideViewPr>
    <p:cSldViewPr>
      <p:cViewPr varScale="1">
        <p:scale>
          <a:sx n="116" d="100"/>
          <a:sy n="116" d="100"/>
        </p:scale>
        <p:origin x="120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89"/>
            <a:ext cx="7772400" cy="818950"/>
          </a:xfrm>
        </p:spPr>
        <p:txBody>
          <a:bodyPr/>
          <a:lstStyle/>
          <a:p>
            <a:r>
              <a:rPr lang="en-US" dirty="0"/>
              <a:t>Hell freezing over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Bartosz Bielawski, Optiver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84213" y="1628800"/>
            <a:ext cx="7772400" cy="648072"/>
          </a:xfrm>
        </p:spPr>
        <p:txBody>
          <a:bodyPr/>
          <a:lstStyle/>
          <a:p>
            <a:r>
              <a:rPr lang="en-US" dirty="0"/>
              <a:t> PowerShell on Linux and GitHub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32" y="2385084"/>
            <a:ext cx="49382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Windows Engineer @ Optiver</a:t>
            </a:r>
          </a:p>
          <a:p>
            <a:r>
              <a:rPr lang="de-DE" dirty="0"/>
              <a:t>MVP: </a:t>
            </a:r>
            <a:r>
              <a:rPr lang="de-DE" strike="sngStrike" dirty="0"/>
              <a:t>PowerShell</a:t>
            </a:r>
            <a:r>
              <a:rPr lang="de-DE" dirty="0"/>
              <a:t> Cloud Something </a:t>
            </a:r>
            <a:r>
              <a:rPr lang="de-DE" dirty="0" err="1"/>
              <a:t>Something</a:t>
            </a:r>
            <a:endParaRPr lang="de-DE" dirty="0"/>
          </a:p>
          <a:p>
            <a:r>
              <a:rPr lang="de-DE" dirty="0"/>
              <a:t>Book </a:t>
            </a:r>
            <a:r>
              <a:rPr lang="de-DE" dirty="0" err="1"/>
              <a:t>author</a:t>
            </a:r>
            <a:r>
              <a:rPr lang="de-DE" dirty="0"/>
              <a:t>: „PowerShell 5.0 </a:t>
            </a:r>
            <a:r>
              <a:rPr lang="de-DE" dirty="0" err="1"/>
              <a:t>Biblia</a:t>
            </a:r>
            <a:r>
              <a:rPr lang="de-DE" dirty="0"/>
              <a:t>“ (PL)</a:t>
            </a:r>
          </a:p>
          <a:p>
            <a:r>
              <a:rPr lang="de-DE" dirty="0"/>
              <a:t>PowerShellMagazine.com/PowerShellPL.NET</a:t>
            </a:r>
          </a:p>
          <a:p>
            <a:endParaRPr lang="de-DE" dirty="0"/>
          </a:p>
          <a:p>
            <a:r>
              <a:rPr lang="de-DE" dirty="0"/>
              <a:t>Optiver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hiring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DevOps</a:t>
            </a:r>
            <a:r>
              <a:rPr lang="de-DE" dirty="0"/>
              <a:t> Engineer</a:t>
            </a:r>
          </a:p>
          <a:p>
            <a:pPr lvl="1"/>
            <a:r>
              <a:rPr lang="de-DE" dirty="0"/>
              <a:t>…?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de-DE"/>
              <a:t>bout</a:t>
            </a:r>
            <a:r>
              <a:rPr lang="de-DE" dirty="0"/>
              <a:t>_Bartek.help.txt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43" y="1286143"/>
            <a:ext cx="4285714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43" y="1819476"/>
            <a:ext cx="4285714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past</a:t>
            </a:r>
            <a:r>
              <a:rPr lang="de-DE" dirty="0"/>
              <a:t>, </a:t>
            </a:r>
            <a:r>
              <a:rPr lang="de-DE" dirty="0" err="1"/>
              <a:t>dream</a:t>
            </a:r>
            <a:r>
              <a:rPr lang="de-DE" dirty="0"/>
              <a:t>,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  <a:p>
            <a:r>
              <a:rPr lang="de-DE" dirty="0"/>
              <a:t>PowerShell on Linux</a:t>
            </a:r>
          </a:p>
          <a:p>
            <a:pPr lvl="1"/>
            <a:r>
              <a:rPr lang="de-DE" dirty="0"/>
              <a:t>Installation</a:t>
            </a:r>
          </a:p>
          <a:p>
            <a:pPr lvl="1"/>
            <a:r>
              <a:rPr lang="de-DE" dirty="0"/>
              <a:t>Basics</a:t>
            </a:r>
          </a:p>
          <a:p>
            <a:pPr lvl="1"/>
            <a:r>
              <a:rPr lang="de-DE" dirty="0"/>
              <a:t>Practice</a:t>
            </a:r>
          </a:p>
          <a:p>
            <a:r>
              <a:rPr lang="de-DE" dirty="0"/>
              <a:t>PowerShell on </a:t>
            </a:r>
            <a:r>
              <a:rPr lang="de-DE" dirty="0" err="1"/>
              <a:t>GitHub</a:t>
            </a:r>
            <a:endParaRPr lang="de-DE" dirty="0"/>
          </a:p>
          <a:p>
            <a:pPr lvl="1"/>
            <a:r>
              <a:rPr lang="de-DE" dirty="0"/>
              <a:t>Fixing PowerShell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35" y="2996952"/>
            <a:ext cx="3839045" cy="27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Optional feature</a:t>
            </a:r>
          </a:p>
          <a:p>
            <a:pPr marL="0" indent="0">
              <a:buNone/>
            </a:pPr>
            <a:endParaRPr lang="en-US" dirty="0"/>
          </a:p>
          <a:p>
            <a:pPr lvl="4"/>
            <a:r>
              <a:rPr lang="en-US" dirty="0"/>
              <a:t>Part of OS</a:t>
            </a:r>
          </a:p>
          <a:p>
            <a:pPr lvl="4"/>
            <a:r>
              <a:rPr lang="en-US" dirty="0"/>
              <a:t>Everything – windows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Xplat</a:t>
            </a:r>
          </a:p>
          <a:p>
            <a:pPr lvl="1"/>
            <a:r>
              <a:rPr lang="en-US" dirty="0"/>
              <a:t>Open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– Dream – Future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8" y="1417937"/>
            <a:ext cx="1620000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4" y="3037937"/>
            <a:ext cx="1620000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8" y="465793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caterpillar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butterfly</a:t>
            </a:r>
            <a:endParaRPr lang="de-DE" dirty="0"/>
          </a:p>
          <a:p>
            <a:r>
              <a:rPr lang="de-DE" dirty="0"/>
              <a:t>PowerShell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/>
              <a:t>!</a:t>
            </a:r>
          </a:p>
          <a:p>
            <a:r>
              <a:rPr lang="de-DE" dirty="0"/>
              <a:t>PowerShell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ours</a:t>
            </a:r>
            <a:r>
              <a:rPr lang="de-DE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24" y="3576509"/>
            <a:ext cx="2146752" cy="29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2068</TotalTime>
  <Words>148</Words>
  <Application>Microsoft Office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Hell freezing over</vt:lpstr>
      <vt:lpstr>PowerPoint Presentation</vt:lpstr>
      <vt:lpstr>PowerPoint Presentation</vt:lpstr>
      <vt:lpstr>Agenda</vt:lpstr>
      <vt:lpstr>Past – Dream – Future</vt:lpstr>
      <vt:lpstr>Demo</vt:lpstr>
      <vt:lpstr>Demo</vt:lpstr>
      <vt:lpstr>Summary</vt:lpstr>
      <vt:lpstr>Next Steps...</vt:lpstr>
      <vt:lpstr>about_Bartek.help.txt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Bartek Bielawski</cp:lastModifiedBy>
  <cp:revision>191</cp:revision>
  <dcterms:created xsi:type="dcterms:W3CDTF">2007-07-20T07:41:41Z</dcterms:created>
  <dcterms:modified xsi:type="dcterms:W3CDTF">2017-05-03T08:31:23Z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